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13"/>
  </p:notesMasterIdLst>
  <p:sldIdLst>
    <p:sldId id="260" r:id="rId4"/>
    <p:sldId id="1087" r:id="rId5"/>
    <p:sldId id="1193" r:id="rId6"/>
    <p:sldId id="1194" r:id="rId7"/>
    <p:sldId id="1196" r:id="rId8"/>
    <p:sldId id="1195" r:id="rId9"/>
    <p:sldId id="1199" r:id="rId10"/>
    <p:sldId id="1200" r:id="rId11"/>
    <p:sldId id="379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win10" initials="w" lastIdx="1" clrIdx="2"/>
  <p:cmAuthor id="3" name="liucy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ADC"/>
    <a:srgbClr val="D720DE"/>
    <a:srgbClr val="8D213B"/>
    <a:srgbClr val="1F4E79"/>
    <a:srgbClr val="FF8810"/>
    <a:srgbClr val="CB2B2B"/>
    <a:srgbClr val="8FB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264" y="86"/>
      </p:cViewPr>
      <p:guideLst>
        <p:guide orient="horz" pos="2304"/>
        <p:guide pos="3810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218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2.jpe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0" Type="http://schemas.openxmlformats.org/officeDocument/2006/relationships/tags" Target="../tags/tag69.xml"/><Relationship Id="rId2" Type="http://schemas.openxmlformats.org/officeDocument/2006/relationships/tags" Target="../tags/tag51.xml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8" Type="http://schemas.openxmlformats.org/officeDocument/2006/relationships/tags" Target="../tags/tag104.xml"/><Relationship Id="rId17" Type="http://schemas.openxmlformats.org/officeDocument/2006/relationships/tags" Target="../tags/tag103.xml"/><Relationship Id="rId16" Type="http://schemas.openxmlformats.org/officeDocument/2006/relationships/tags" Target="../tags/tag10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8" Type="http://schemas.openxmlformats.org/officeDocument/2006/relationships/tags" Target="../tags/tag121.xml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 bwMode="auto">
          <a:xfrm flipH="1">
            <a:off x="6903090" y="1440180"/>
            <a:ext cx="5290111" cy="5417820"/>
          </a:xfrm>
          <a:custGeom>
            <a:avLst/>
            <a:gdLst>
              <a:gd name="connsiteX0" fmla="*/ 2457313 w 5289590"/>
              <a:gd name="connsiteY0" fmla="*/ 0 h 5417820"/>
              <a:gd name="connsiteX1" fmla="*/ 0 w 5289590"/>
              <a:gd name="connsiteY1" fmla="*/ 0 h 5417820"/>
              <a:gd name="connsiteX2" fmla="*/ 0 w 5289590"/>
              <a:gd name="connsiteY2" fmla="*/ 5414923 h 5417820"/>
              <a:gd name="connsiteX3" fmla="*/ 249555 w 5289590"/>
              <a:gd name="connsiteY3" fmla="*/ 5415147 h 5417820"/>
              <a:gd name="connsiteX4" fmla="*/ 3224275 w 5289590"/>
              <a:gd name="connsiteY4" fmla="*/ 5417820 h 5417820"/>
              <a:gd name="connsiteX5" fmla="*/ 4957241 w 5289590"/>
              <a:gd name="connsiteY5" fmla="*/ 3815354 h 5417820"/>
              <a:gd name="connsiteX6" fmla="*/ 4957241 w 5289590"/>
              <a:gd name="connsiteY6" fmla="*/ 2308011 h 5417820"/>
              <a:gd name="connsiteX7" fmla="*/ 2522345 w 5289590"/>
              <a:gd name="connsiteY7" fmla="*/ 60040 h 541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9590" h="5417820">
                <a:moveTo>
                  <a:pt x="2457313" y="0"/>
                </a:moveTo>
                <a:lnTo>
                  <a:pt x="0" y="0"/>
                </a:lnTo>
                <a:lnTo>
                  <a:pt x="0" y="5414923"/>
                </a:lnTo>
                <a:lnTo>
                  <a:pt x="249555" y="5415147"/>
                </a:lnTo>
                <a:cubicBezTo>
                  <a:pt x="1095202" y="5415907"/>
                  <a:pt x="2079227" y="5416792"/>
                  <a:pt x="3224275" y="5417820"/>
                </a:cubicBezTo>
                <a:cubicBezTo>
                  <a:pt x="3224275" y="5417820"/>
                  <a:pt x="3224275" y="5417820"/>
                  <a:pt x="4957241" y="3815354"/>
                </a:cubicBezTo>
                <a:cubicBezTo>
                  <a:pt x="5400373" y="3398273"/>
                  <a:pt x="5400373" y="2725091"/>
                  <a:pt x="4957241" y="2308011"/>
                </a:cubicBezTo>
                <a:cubicBezTo>
                  <a:pt x="4957241" y="2308011"/>
                  <a:pt x="4957241" y="2308011"/>
                  <a:pt x="2522345" y="600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 bwMode="auto">
          <a:xfrm>
            <a:off x="5713954" y="1"/>
            <a:ext cx="6479247" cy="68580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Freeform 6"/>
          <p:cNvSpPr/>
          <p:nvPr>
            <p:custDataLst>
              <p:tags r:id="rId4"/>
            </p:custDataLst>
          </p:nvPr>
        </p:nvSpPr>
        <p:spPr bwMode="auto">
          <a:xfrm flipV="1">
            <a:off x="5713953" y="2371"/>
            <a:ext cx="5384925" cy="3737557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任意多边形: 形状 17"/>
          <p:cNvSpPr/>
          <p:nvPr>
            <p:custDataLst>
              <p:tags r:id="rId5"/>
            </p:custDataLst>
          </p:nvPr>
        </p:nvSpPr>
        <p:spPr bwMode="auto">
          <a:xfrm>
            <a:off x="5713955" y="2"/>
            <a:ext cx="6479246" cy="5949531"/>
          </a:xfrm>
          <a:custGeom>
            <a:avLst/>
            <a:gdLst>
              <a:gd name="connsiteX0" fmla="*/ 2028882 w 6478608"/>
              <a:gd name="connsiteY0" fmla="*/ 0 h 5949531"/>
              <a:gd name="connsiteX1" fmla="*/ 5254187 w 6478608"/>
              <a:gd name="connsiteY1" fmla="*/ 2486 h 5949531"/>
              <a:gd name="connsiteX2" fmla="*/ 6478608 w 6478608"/>
              <a:gd name="connsiteY2" fmla="*/ 1225580 h 5949531"/>
              <a:gd name="connsiteX3" fmla="*/ 6478608 w 6478608"/>
              <a:gd name="connsiteY3" fmla="*/ 3400798 h 5949531"/>
              <a:gd name="connsiteX4" fmla="*/ 4126823 w 6478608"/>
              <a:gd name="connsiteY4" fmla="*/ 5750033 h 5949531"/>
              <a:gd name="connsiteX5" fmla="*/ 3161223 w 6478608"/>
              <a:gd name="connsiteY5" fmla="*/ 5750033 h 5949531"/>
              <a:gd name="connsiteX6" fmla="*/ 199716 w 6478608"/>
              <a:gd name="connsiteY6" fmla="*/ 2791737 h 5949531"/>
              <a:gd name="connsiteX7" fmla="*/ 199716 w 6478608"/>
              <a:gd name="connsiteY7" fmla="*/ 1827183 h 59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8608" h="5949531"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8"/>
                  <a:pt x="6478608" y="3400798"/>
                  <a:pt x="6478608" y="3400798"/>
                </a:cubicBezTo>
                <a:cubicBezTo>
                  <a:pt x="4126823" y="5750033"/>
                  <a:pt x="4126823" y="5750033"/>
                  <a:pt x="4126823" y="5750033"/>
                </a:cubicBezTo>
                <a:cubicBezTo>
                  <a:pt x="3860537" y="6016031"/>
                  <a:pt x="3427509" y="6016031"/>
                  <a:pt x="3161223" y="5750033"/>
                </a:cubicBezTo>
                <a:cubicBezTo>
                  <a:pt x="199716" y="2791737"/>
                  <a:pt x="199716" y="2791737"/>
                  <a:pt x="199716" y="2791737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blipFill>
            <a:blip r:embed="rId6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673165" y="5021821"/>
            <a:ext cx="4822485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673163" y="3558929"/>
            <a:ext cx="7319099" cy="1372514"/>
          </a:xfrm>
        </p:spPr>
        <p:txBody>
          <a:bodyPr lIns="36000" anchor="b" anchorCtr="0">
            <a:normAutofit/>
          </a:bodyPr>
          <a:lstStyle>
            <a:lvl1pPr algn="l">
              <a:defRPr sz="8000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948" y="952508"/>
            <a:ext cx="10853306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 rot="2700000">
            <a:off x="1179463" y="1114928"/>
            <a:ext cx="2518858" cy="25186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6_1"/>
          <p:cNvSpPr/>
          <p:nvPr>
            <p:custDataLst>
              <p:tags r:id="rId3"/>
            </p:custDataLst>
          </p:nvPr>
        </p:nvSpPr>
        <p:spPr bwMode="auto">
          <a:xfrm>
            <a:off x="0" y="2374233"/>
            <a:ext cx="6460037" cy="4483768"/>
          </a:xfrm>
          <a:custGeom>
            <a:avLst/>
            <a:gdLst>
              <a:gd name="T0" fmla="*/ 790 w 1580"/>
              <a:gd name="T1" fmla="*/ 0 h 1098"/>
              <a:gd name="T2" fmla="*/ 893 w 1580"/>
              <a:gd name="T3" fmla="*/ 43 h 1098"/>
              <a:gd name="T4" fmla="*/ 1524 w 1580"/>
              <a:gd name="T5" fmla="*/ 673 h 1098"/>
              <a:gd name="T6" fmla="*/ 1524 w 1580"/>
              <a:gd name="T7" fmla="*/ 879 h 1098"/>
              <a:gd name="T8" fmla="*/ 1305 w 1580"/>
              <a:gd name="T9" fmla="*/ 1098 h 1098"/>
              <a:gd name="T10" fmla="*/ 276 w 1580"/>
              <a:gd name="T11" fmla="*/ 1097 h 1098"/>
              <a:gd name="T12" fmla="*/ 57 w 1580"/>
              <a:gd name="T13" fmla="*/ 878 h 1098"/>
              <a:gd name="T14" fmla="*/ 57 w 1580"/>
              <a:gd name="T15" fmla="*/ 673 h 1098"/>
              <a:gd name="T16" fmla="*/ 687 w 1580"/>
              <a:gd name="T17" fmla="*/ 43 h 1098"/>
              <a:gd name="T18" fmla="*/ 790 w 1580"/>
              <a:gd name="T19" fmla="*/ 0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0" h="1098">
                <a:moveTo>
                  <a:pt x="790" y="0"/>
                </a:moveTo>
                <a:cubicBezTo>
                  <a:pt x="827" y="0"/>
                  <a:pt x="864" y="14"/>
                  <a:pt x="893" y="43"/>
                </a:cubicBezTo>
                <a:cubicBezTo>
                  <a:pt x="1524" y="673"/>
                  <a:pt x="1524" y="673"/>
                  <a:pt x="1524" y="673"/>
                </a:cubicBezTo>
                <a:cubicBezTo>
                  <a:pt x="1580" y="730"/>
                  <a:pt x="1580" y="822"/>
                  <a:pt x="1524" y="879"/>
                </a:cubicBezTo>
                <a:cubicBezTo>
                  <a:pt x="1305" y="1098"/>
                  <a:pt x="1305" y="1098"/>
                  <a:pt x="1305" y="1098"/>
                </a:cubicBezTo>
                <a:cubicBezTo>
                  <a:pt x="276" y="1097"/>
                  <a:pt x="276" y="1097"/>
                  <a:pt x="276" y="1097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0" y="821"/>
                  <a:pt x="0" y="729"/>
                  <a:pt x="57" y="673"/>
                </a:cubicBezTo>
                <a:cubicBezTo>
                  <a:pt x="687" y="43"/>
                  <a:pt x="687" y="43"/>
                  <a:pt x="687" y="43"/>
                </a:cubicBezTo>
                <a:cubicBezTo>
                  <a:pt x="716" y="14"/>
                  <a:pt x="753" y="0"/>
                  <a:pt x="790" y="0"/>
                </a:cubicBezTo>
                <a:close/>
              </a:path>
            </a:pathLst>
          </a:cu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660012" y="2915693"/>
            <a:ext cx="5603795" cy="895350"/>
          </a:xfrm>
        </p:spPr>
        <p:txBody>
          <a:bodyPr anchor="b">
            <a:normAutofit/>
          </a:bodyPr>
          <a:lstStyle>
            <a:lvl1pPr algn="l">
              <a:defRPr sz="4400" b="1" u="none" strike="noStrike" kern="1200" cap="none" spc="2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5661128" y="3876361"/>
            <a:ext cx="5603795" cy="5575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u="none" strike="noStrike" kern="1200" cap="none" spc="15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: 形状 2"/>
          <p:cNvSpPr/>
          <p:nvPr userDrawn="1">
            <p:custDataLst>
              <p:tags r:id="rId13"/>
            </p:custDataLst>
          </p:nvPr>
        </p:nvSpPr>
        <p:spPr bwMode="auto">
          <a:xfrm flipH="1">
            <a:off x="0" y="3873501"/>
            <a:ext cx="2819673" cy="2984500"/>
          </a:xfrm>
          <a:custGeom>
            <a:avLst/>
            <a:gdLst>
              <a:gd name="connsiteX0" fmla="*/ 6468068 w 6478609"/>
              <a:gd name="connsiteY0" fmla="*/ 3674209 h 6858000"/>
              <a:gd name="connsiteX1" fmla="*/ 6478609 w 6478609"/>
              <a:gd name="connsiteY1" fmla="*/ 6858000 h 6858000"/>
              <a:gd name="connsiteX2" fmla="*/ 6418877 w 6478609"/>
              <a:gd name="connsiteY2" fmla="*/ 6847469 h 6858000"/>
              <a:gd name="connsiteX3" fmla="*/ 6316981 w 6478609"/>
              <a:gd name="connsiteY3" fmla="*/ 6780775 h 6858000"/>
              <a:gd name="connsiteX4" fmla="*/ 5009905 w 6478609"/>
              <a:gd name="connsiteY4" fmla="*/ 5474964 h 6858000"/>
              <a:gd name="connsiteX5" fmla="*/ 5009905 w 6478609"/>
              <a:gd name="connsiteY5" fmla="*/ 5050225 h 6858000"/>
              <a:gd name="connsiteX6" fmla="*/ 6309954 w 6478609"/>
              <a:gd name="connsiteY6" fmla="*/ 3751434 h 6858000"/>
              <a:gd name="connsiteX7" fmla="*/ 6408336 w 6478609"/>
              <a:gd name="connsiteY7" fmla="*/ 3684740 h 6858000"/>
              <a:gd name="connsiteX8" fmla="*/ 2028882 w 6478609"/>
              <a:gd name="connsiteY8" fmla="*/ 0 h 6858000"/>
              <a:gd name="connsiteX9" fmla="*/ 5254187 w 6478609"/>
              <a:gd name="connsiteY9" fmla="*/ 2486 h 6858000"/>
              <a:gd name="connsiteX10" fmla="*/ 5254188 w 6478609"/>
              <a:gd name="connsiteY10" fmla="*/ 2487 h 6858000"/>
              <a:gd name="connsiteX11" fmla="*/ 5253400 w 6478609"/>
              <a:gd name="connsiteY11" fmla="*/ 2486 h 6858000"/>
              <a:gd name="connsiteX12" fmla="*/ 2028883 w 6478609"/>
              <a:gd name="connsiteY12" fmla="*/ 1 h 6858000"/>
              <a:gd name="connsiteX13" fmla="*/ 199717 w 6478609"/>
              <a:gd name="connsiteY13" fmla="*/ 1827184 h 6858000"/>
              <a:gd name="connsiteX14" fmla="*/ 49931 w 6478609"/>
              <a:gd name="connsiteY14" fmla="*/ 2566214 h 6858000"/>
              <a:gd name="connsiteX15" fmla="*/ 112342 w 6478609"/>
              <a:gd name="connsiteY15" fmla="*/ 2684832 h 6858000"/>
              <a:gd name="connsiteX16" fmla="*/ 112341 w 6478609"/>
              <a:gd name="connsiteY16" fmla="*/ 2684831 h 6858000"/>
              <a:gd name="connsiteX17" fmla="*/ 199716 w 6478609"/>
              <a:gd name="connsiteY17" fmla="*/ 1827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8609" h="6858000">
                <a:moveTo>
                  <a:pt x="6468068" y="3674209"/>
                </a:moveTo>
                <a:cubicBezTo>
                  <a:pt x="6478609" y="6858000"/>
                  <a:pt x="6478609" y="6858000"/>
                  <a:pt x="6478609" y="6858000"/>
                </a:cubicBezTo>
                <a:cubicBezTo>
                  <a:pt x="6418877" y="6847469"/>
                  <a:pt x="6418877" y="6847469"/>
                  <a:pt x="6418877" y="6847469"/>
                </a:cubicBezTo>
                <a:cubicBezTo>
                  <a:pt x="6380227" y="6833428"/>
                  <a:pt x="6348604" y="6812367"/>
                  <a:pt x="6316981" y="6780775"/>
                </a:cubicBezTo>
                <a:cubicBezTo>
                  <a:pt x="5009905" y="5474964"/>
                  <a:pt x="5009905" y="5474964"/>
                  <a:pt x="5009905" y="5474964"/>
                </a:cubicBezTo>
                <a:cubicBezTo>
                  <a:pt x="4893955" y="5355616"/>
                  <a:pt x="4890441" y="5166063"/>
                  <a:pt x="5009905" y="5050225"/>
                </a:cubicBezTo>
                <a:cubicBezTo>
                  <a:pt x="6309954" y="3751434"/>
                  <a:pt x="6309954" y="3751434"/>
                  <a:pt x="6309954" y="3751434"/>
                </a:cubicBezTo>
                <a:cubicBezTo>
                  <a:pt x="6338063" y="3719842"/>
                  <a:pt x="6373200" y="3698781"/>
                  <a:pt x="6408336" y="3684740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lnTo>
                  <a:pt x="5254188" y="2487"/>
                </a:lnTo>
                <a:lnTo>
                  <a:pt x="5253400" y="2486"/>
                </a:lnTo>
                <a:cubicBezTo>
                  <a:pt x="5241589" y="2477"/>
                  <a:pt x="5052606" y="2332"/>
                  <a:pt x="2028883" y="1"/>
                </a:cubicBezTo>
                <a:lnTo>
                  <a:pt x="199717" y="1827184"/>
                </a:lnTo>
                <a:cubicBezTo>
                  <a:pt x="2" y="2026683"/>
                  <a:pt x="-49927" y="2319871"/>
                  <a:pt x="49931" y="2566214"/>
                </a:cubicBezTo>
                <a:lnTo>
                  <a:pt x="112342" y="2684832"/>
                </a:lnTo>
                <a:lnTo>
                  <a:pt x="112341" y="2684831"/>
                </a:lnTo>
                <a:cubicBezTo>
                  <a:pt x="-62410" y="2420202"/>
                  <a:pt x="-33285" y="2059932"/>
                  <a:pt x="199716" y="18271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5"/>
            </p:custDataLst>
          </p:nvPr>
        </p:nvSpPr>
        <p:spPr>
          <a:xfrm>
            <a:off x="669996" y="952508"/>
            <a:ext cx="528376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6"/>
            </p:custDataLst>
          </p:nvPr>
        </p:nvSpPr>
        <p:spPr>
          <a:xfrm>
            <a:off x="6239491" y="952508"/>
            <a:ext cx="528376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5" name="矩形: 圆角 14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: 圆角 13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96" y="952508"/>
            <a:ext cx="528376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91" y="1406525"/>
            <a:ext cx="528372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6364" y="952508"/>
            <a:ext cx="528376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6364" y="1406525"/>
            <a:ext cx="528376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4" name="组合 13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6" name="矩形: 圆角 15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: 圆角 22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: 圆角 23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48" y="443230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01592" y="222248"/>
            <a:ext cx="11769256" cy="6435609"/>
            <a:chOff x="201572" y="222248"/>
            <a:chExt cx="11768097" cy="6435609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3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2"/>
              </p:custDataLst>
            </p:nvPr>
          </p:nvSpPr>
          <p:spPr>
            <a:xfrm rot="2700000">
              <a:off x="201572" y="6301459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996" y="443234"/>
            <a:ext cx="10853306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4"/>
            </p:custDataLst>
          </p:nvPr>
        </p:nvSpPr>
        <p:spPr>
          <a:xfrm>
            <a:off x="669996" y="952508"/>
            <a:ext cx="528376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5"/>
            </p:custDataLst>
          </p:nvPr>
        </p:nvSpPr>
        <p:spPr>
          <a:xfrm>
            <a:off x="6239539" y="952508"/>
            <a:ext cx="528376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29" y="222248"/>
            <a:ext cx="11678019" cy="6331552"/>
            <a:chOff x="292800" y="222248"/>
            <a:chExt cx="11676869" cy="6331552"/>
          </a:xfrm>
        </p:grpSpPr>
        <p:sp>
          <p:nvSpPr>
            <p:cNvPr id="11" name="矩形: 圆角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4" name="矩形: 圆角 13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: 圆角 21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: 圆角 12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2176" y="952508"/>
            <a:ext cx="95107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-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91" y="952500"/>
            <a:ext cx="9829069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u="none" strike="noStrike" kern="1200" cap="none" spc="-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292829" y="222248"/>
            <a:ext cx="11678019" cy="6331552"/>
            <a:chOff x="292800" y="222248"/>
            <a:chExt cx="11676869" cy="6331552"/>
          </a:xfrm>
        </p:grpSpPr>
        <p:sp>
          <p:nvSpPr>
            <p:cNvPr id="10" name="矩形: 圆角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oundRect">
              <a:avLst>
                <a:gd name="adj" fmla="val 241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11628863" y="222248"/>
              <a:ext cx="340806" cy="336552"/>
              <a:chOff x="6187165" y="2056953"/>
              <a:chExt cx="2517670" cy="2486241"/>
            </a:xfrm>
          </p:grpSpPr>
          <p:sp>
            <p:nvSpPr>
              <p:cNvPr id="13" name="矩形: 圆角 12"/>
              <p:cNvSpPr/>
              <p:nvPr userDrawn="1">
                <p:custDataLst>
                  <p:tags r:id="rId4"/>
                </p:custDataLst>
              </p:nvPr>
            </p:nvSpPr>
            <p:spPr>
              <a:xfrm rot="2700000">
                <a:off x="6187165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: 圆角 13"/>
              <p:cNvSpPr/>
              <p:nvPr userDrawn="1">
                <p:custDataLst>
                  <p:tags r:id="rId5"/>
                </p:custDataLst>
              </p:nvPr>
            </p:nvSpPr>
            <p:spPr>
              <a:xfrm rot="2700000">
                <a:off x="7224289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14"/>
              <p:cNvSpPr/>
              <p:nvPr userDrawn="1">
                <p:custDataLst>
                  <p:tags r:id="rId6"/>
                </p:custDataLst>
              </p:nvPr>
            </p:nvSpPr>
            <p:spPr>
              <a:xfrm rot="2700000">
                <a:off x="8261413" y="2056953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: 圆角 15"/>
              <p:cNvSpPr/>
              <p:nvPr userDrawn="1">
                <p:custDataLst>
                  <p:tags r:id="rId7"/>
                </p:custDataLst>
              </p:nvPr>
            </p:nvSpPr>
            <p:spPr>
              <a:xfrm rot="2700000">
                <a:off x="6187165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: 圆角 16"/>
              <p:cNvSpPr/>
              <p:nvPr userDrawn="1">
                <p:custDataLst>
                  <p:tags r:id="rId8"/>
                </p:custDataLst>
              </p:nvPr>
            </p:nvSpPr>
            <p:spPr>
              <a:xfrm rot="2700000">
                <a:off x="7224289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: 圆角 17"/>
              <p:cNvSpPr/>
              <p:nvPr userDrawn="1">
                <p:custDataLst>
                  <p:tags r:id="rId9"/>
                </p:custDataLst>
              </p:nvPr>
            </p:nvSpPr>
            <p:spPr>
              <a:xfrm rot="2700000">
                <a:off x="8261413" y="3078365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: 圆角 18"/>
              <p:cNvSpPr/>
              <p:nvPr userDrawn="1">
                <p:custDataLst>
                  <p:tags r:id="rId10"/>
                </p:custDataLst>
              </p:nvPr>
            </p:nvSpPr>
            <p:spPr>
              <a:xfrm rot="2700000">
                <a:off x="6187171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: 圆角 19"/>
              <p:cNvSpPr/>
              <p:nvPr userDrawn="1">
                <p:custDataLst>
                  <p:tags r:id="rId11"/>
                </p:custDataLst>
              </p:nvPr>
            </p:nvSpPr>
            <p:spPr>
              <a:xfrm rot="2700000">
                <a:off x="7224296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: 圆角 20"/>
              <p:cNvSpPr/>
              <p:nvPr userDrawn="1">
                <p:custDataLst>
                  <p:tags r:id="rId12"/>
                </p:custDataLst>
              </p:nvPr>
            </p:nvSpPr>
            <p:spPr>
              <a:xfrm rot="2700000">
                <a:off x="8261420" y="4099778"/>
                <a:ext cx="443416" cy="44341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: 圆角 11"/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429913" y="6054994"/>
              <a:ext cx="356398" cy="3563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96" y="952508"/>
            <a:ext cx="10853306" cy="5388907"/>
          </a:xfrm>
        </p:spPr>
        <p:txBody>
          <a:bodyPr/>
          <a:lstStyle>
            <a:lvl1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3"/>
            </p:custDataLst>
          </p:nvPr>
        </p:nvSpPr>
        <p:spPr bwMode="auto">
          <a:xfrm flipH="1">
            <a:off x="0" y="1"/>
            <a:ext cx="6479247" cy="6858000"/>
          </a:xfrm>
          <a:custGeom>
            <a:avLst/>
            <a:gdLst>
              <a:gd name="connsiteX0" fmla="*/ 6468068 w 6478609"/>
              <a:gd name="connsiteY0" fmla="*/ 3674208 h 6857999"/>
              <a:gd name="connsiteX1" fmla="*/ 6478609 w 6478609"/>
              <a:gd name="connsiteY1" fmla="*/ 6857999 h 6857999"/>
              <a:gd name="connsiteX2" fmla="*/ 6418877 w 6478609"/>
              <a:gd name="connsiteY2" fmla="*/ 6847468 h 6857999"/>
              <a:gd name="connsiteX3" fmla="*/ 6316981 w 6478609"/>
              <a:gd name="connsiteY3" fmla="*/ 6780774 h 6857999"/>
              <a:gd name="connsiteX4" fmla="*/ 5009905 w 6478609"/>
              <a:gd name="connsiteY4" fmla="*/ 5474963 h 6857999"/>
              <a:gd name="connsiteX5" fmla="*/ 5009905 w 6478609"/>
              <a:gd name="connsiteY5" fmla="*/ 5050224 h 6857999"/>
              <a:gd name="connsiteX6" fmla="*/ 6309954 w 6478609"/>
              <a:gd name="connsiteY6" fmla="*/ 3751433 h 6857999"/>
              <a:gd name="connsiteX7" fmla="*/ 6408336 w 6478609"/>
              <a:gd name="connsiteY7" fmla="*/ 3684739 h 6857999"/>
              <a:gd name="connsiteX8" fmla="*/ 2028882 w 6478609"/>
              <a:gd name="connsiteY8" fmla="*/ 0 h 6857999"/>
              <a:gd name="connsiteX9" fmla="*/ 5254187 w 6478609"/>
              <a:gd name="connsiteY9" fmla="*/ 2486 h 6857999"/>
              <a:gd name="connsiteX10" fmla="*/ 6478608 w 6478609"/>
              <a:gd name="connsiteY10" fmla="*/ 1225580 h 6857999"/>
              <a:gd name="connsiteX11" fmla="*/ 6478608 w 6478609"/>
              <a:gd name="connsiteY11" fmla="*/ 3400797 h 6857999"/>
              <a:gd name="connsiteX12" fmla="*/ 4126823 w 6478609"/>
              <a:gd name="connsiteY12" fmla="*/ 5750032 h 6857999"/>
              <a:gd name="connsiteX13" fmla="*/ 3161223 w 6478609"/>
              <a:gd name="connsiteY13" fmla="*/ 5750032 h 6857999"/>
              <a:gd name="connsiteX14" fmla="*/ 199716 w 6478609"/>
              <a:gd name="connsiteY14" fmla="*/ 2791736 h 6857999"/>
              <a:gd name="connsiteX15" fmla="*/ 199716 w 6478609"/>
              <a:gd name="connsiteY15" fmla="*/ 182718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78609" h="6857999">
                <a:moveTo>
                  <a:pt x="6468068" y="3674208"/>
                </a:moveTo>
                <a:cubicBezTo>
                  <a:pt x="6478609" y="6857999"/>
                  <a:pt x="6478609" y="6857999"/>
                  <a:pt x="6478609" y="6857999"/>
                </a:cubicBezTo>
                <a:cubicBezTo>
                  <a:pt x="6418877" y="6847468"/>
                  <a:pt x="6418877" y="6847468"/>
                  <a:pt x="6418877" y="6847468"/>
                </a:cubicBezTo>
                <a:cubicBezTo>
                  <a:pt x="6380227" y="6833427"/>
                  <a:pt x="6348604" y="6812366"/>
                  <a:pt x="6316981" y="6780774"/>
                </a:cubicBezTo>
                <a:cubicBezTo>
                  <a:pt x="5009905" y="5474963"/>
                  <a:pt x="5009905" y="5474963"/>
                  <a:pt x="5009905" y="5474963"/>
                </a:cubicBezTo>
                <a:cubicBezTo>
                  <a:pt x="4893955" y="5355615"/>
                  <a:pt x="4890441" y="5166062"/>
                  <a:pt x="5009905" y="5050224"/>
                </a:cubicBezTo>
                <a:cubicBezTo>
                  <a:pt x="6309954" y="3751433"/>
                  <a:pt x="6309954" y="3751433"/>
                  <a:pt x="6309954" y="3751433"/>
                </a:cubicBezTo>
                <a:cubicBezTo>
                  <a:pt x="6338063" y="3719841"/>
                  <a:pt x="6373200" y="3698780"/>
                  <a:pt x="6408336" y="3684739"/>
                </a:cubicBezTo>
                <a:close/>
                <a:moveTo>
                  <a:pt x="2028882" y="0"/>
                </a:moveTo>
                <a:cubicBezTo>
                  <a:pt x="5254187" y="2486"/>
                  <a:pt x="5254187" y="2486"/>
                  <a:pt x="5254187" y="2486"/>
                </a:cubicBezTo>
                <a:cubicBezTo>
                  <a:pt x="6478608" y="1225580"/>
                  <a:pt x="6478608" y="1225580"/>
                  <a:pt x="6478608" y="1225580"/>
                </a:cubicBezTo>
                <a:cubicBezTo>
                  <a:pt x="6478608" y="3400797"/>
                  <a:pt x="6478608" y="3400797"/>
                  <a:pt x="6478608" y="3400797"/>
                </a:cubicBezTo>
                <a:cubicBezTo>
                  <a:pt x="4126823" y="5750032"/>
                  <a:pt x="4126823" y="5750032"/>
                  <a:pt x="4126823" y="5750032"/>
                </a:cubicBezTo>
                <a:cubicBezTo>
                  <a:pt x="3860537" y="6016030"/>
                  <a:pt x="3427509" y="6016030"/>
                  <a:pt x="3161223" y="5750032"/>
                </a:cubicBezTo>
                <a:cubicBezTo>
                  <a:pt x="199716" y="2791736"/>
                  <a:pt x="199716" y="2791736"/>
                  <a:pt x="199716" y="2791736"/>
                </a:cubicBezTo>
                <a:cubicBezTo>
                  <a:pt x="-66571" y="2525738"/>
                  <a:pt x="-66571" y="2093181"/>
                  <a:pt x="199716" y="1827183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dirty="0"/>
          </a:p>
        </p:txBody>
      </p: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46182" y="1604211"/>
            <a:ext cx="4963324" cy="1946445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80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任意多边形 6"/>
          <p:cNvSpPr/>
          <p:nvPr>
            <p:custDataLst>
              <p:tags r:id="rId5"/>
            </p:custDataLst>
          </p:nvPr>
        </p:nvSpPr>
        <p:spPr bwMode="auto">
          <a:xfrm flipH="1">
            <a:off x="9465774" y="3030581"/>
            <a:ext cx="2727427" cy="3827420"/>
          </a:xfrm>
          <a:custGeom>
            <a:avLst/>
            <a:gdLst>
              <a:gd name="connsiteX0" fmla="*/ 26861 w 3837611"/>
              <a:gd name="connsiteY0" fmla="*/ 0 h 5385882"/>
              <a:gd name="connsiteX1" fmla="*/ 532669 w 3837611"/>
              <a:gd name="connsiteY1" fmla="*/ 210923 h 5385882"/>
              <a:gd name="connsiteX2" fmla="*/ 3631360 w 3837611"/>
              <a:gd name="connsiteY2" fmla="*/ 3301183 h 5385882"/>
              <a:gd name="connsiteX3" fmla="*/ 3631360 w 3837611"/>
              <a:gd name="connsiteY3" fmla="*/ 4311649 h 5385882"/>
              <a:gd name="connsiteX4" fmla="*/ 2555903 w 3837611"/>
              <a:gd name="connsiteY4" fmla="*/ 5385882 h 5385882"/>
              <a:gd name="connsiteX5" fmla="*/ 213135 w 3837611"/>
              <a:gd name="connsiteY5" fmla="*/ 5383608 h 5385882"/>
              <a:gd name="connsiteX6" fmla="*/ 0 w 3837611"/>
              <a:gd name="connsiteY6" fmla="*/ 5383401 h 5385882"/>
              <a:gd name="connsiteX7" fmla="*/ 0 w 3837611"/>
              <a:gd name="connsiteY7" fmla="*/ 2565 h 538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7611" h="5385882">
                <a:moveTo>
                  <a:pt x="26861" y="0"/>
                </a:moveTo>
                <a:cubicBezTo>
                  <a:pt x="208559" y="0"/>
                  <a:pt x="390257" y="68673"/>
                  <a:pt x="532669" y="210923"/>
                </a:cubicBezTo>
                <a:cubicBezTo>
                  <a:pt x="3631360" y="3301183"/>
                  <a:pt x="3631360" y="3301183"/>
                  <a:pt x="3631360" y="3301183"/>
                </a:cubicBezTo>
                <a:cubicBezTo>
                  <a:pt x="3906362" y="3580778"/>
                  <a:pt x="3906362" y="4032054"/>
                  <a:pt x="3631360" y="4311649"/>
                </a:cubicBezTo>
                <a:cubicBezTo>
                  <a:pt x="2555903" y="5385882"/>
                  <a:pt x="2555903" y="5385882"/>
                  <a:pt x="2555903" y="5385882"/>
                </a:cubicBezTo>
                <a:cubicBezTo>
                  <a:pt x="1608433" y="5384963"/>
                  <a:pt x="838613" y="5384215"/>
                  <a:pt x="213135" y="5383608"/>
                </a:cubicBezTo>
                <a:lnTo>
                  <a:pt x="0" y="5383401"/>
                </a:lnTo>
                <a:lnTo>
                  <a:pt x="0" y="256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9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0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1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28"/>
          <p:cNvSpPr/>
          <p:nvPr userDrawn="1">
            <p:custDataLst>
              <p:tags r:id="rId2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13"/>
          <p:cNvSpPr/>
          <p:nvPr userDrawn="1">
            <p:custDataLst>
              <p:tags r:id="rId3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91" y="443230"/>
            <a:ext cx="10853219" cy="51816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2"/>
            </p:custDataLst>
          </p:nvPr>
        </p:nvSpPr>
        <p:spPr>
          <a:xfrm>
            <a:off x="292764" y="304165"/>
            <a:ext cx="11607673" cy="6249670"/>
          </a:xfrm>
          <a:prstGeom prst="roundRect">
            <a:avLst>
              <a:gd name="adj" fmla="val 24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62281" y="623697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405723" y="3155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726" y="1249200"/>
            <a:ext cx="9627348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239" y="2163600"/>
            <a:ext cx="9627548" cy="3445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93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57" y="770400"/>
            <a:ext cx="396039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58" y="1764000"/>
            <a:ext cx="3956790" cy="4093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702" y="769938"/>
            <a:ext cx="6480638" cy="5087937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3201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60" y="781200"/>
            <a:ext cx="10977481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60" y="1659600"/>
            <a:ext cx="10977056" cy="828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835" y="2808000"/>
            <a:ext cx="10966680" cy="34308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3201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60" y="669600"/>
            <a:ext cx="10977481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97" y="1681200"/>
            <a:ext cx="10991882" cy="321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58" y="5180400"/>
            <a:ext cx="11002683" cy="10116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3201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矩形: 圆角 28"/>
          <p:cNvSpPr/>
          <p:nvPr userDrawn="1">
            <p:custDataLst>
              <p:tags r:id="rId3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4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57" y="237600"/>
            <a:ext cx="11038687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57" y="1663200"/>
            <a:ext cx="5342926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3015" y="1663200"/>
            <a:ext cx="5368129" cy="28944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56" y="4816800"/>
            <a:ext cx="5342926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816" y="4813200"/>
            <a:ext cx="5368129" cy="781200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3201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3"/>
            </p:custDataLst>
          </p:nvPr>
        </p:nvSpPr>
        <p:spPr>
          <a:xfrm rot="2700000">
            <a:off x="-342299" y="5130800"/>
            <a:ext cx="2142066" cy="2050415"/>
          </a:xfrm>
          <a:custGeom>
            <a:avLst/>
            <a:gdLst>
              <a:gd name="connsiteX0" fmla="*/ 104566 w 2142025"/>
              <a:gd name="connsiteY0" fmla="*/ 104566 h 2050558"/>
              <a:gd name="connsiteX1" fmla="*/ 357011 w 2142025"/>
              <a:gd name="connsiteY1" fmla="*/ 0 h 2050558"/>
              <a:gd name="connsiteX2" fmla="*/ 1785014 w 2142025"/>
              <a:gd name="connsiteY2" fmla="*/ 0 h 2050558"/>
              <a:gd name="connsiteX3" fmla="*/ 2142025 w 2142025"/>
              <a:gd name="connsiteY3" fmla="*/ 357011 h 2050558"/>
              <a:gd name="connsiteX4" fmla="*/ 2142025 w 2142025"/>
              <a:gd name="connsiteY4" fmla="*/ 970068 h 2050558"/>
              <a:gd name="connsiteX5" fmla="*/ 1061534 w 2142025"/>
              <a:gd name="connsiteY5" fmla="*/ 2050558 h 2050558"/>
              <a:gd name="connsiteX6" fmla="*/ 0 w 2142025"/>
              <a:gd name="connsiteY6" fmla="*/ 989024 h 2050558"/>
              <a:gd name="connsiteX7" fmla="*/ 0 w 2142025"/>
              <a:gd name="connsiteY7" fmla="*/ 357011 h 2050558"/>
              <a:gd name="connsiteX8" fmla="*/ 104566 w 2142025"/>
              <a:gd name="connsiteY8" fmla="*/ 104566 h 205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025" h="2050558">
                <a:moveTo>
                  <a:pt x="104566" y="104566"/>
                </a:moveTo>
                <a:cubicBezTo>
                  <a:pt x="169172" y="39960"/>
                  <a:pt x="258425" y="0"/>
                  <a:pt x="357011" y="0"/>
                </a:cubicBezTo>
                <a:lnTo>
                  <a:pt x="1785014" y="0"/>
                </a:lnTo>
                <a:cubicBezTo>
                  <a:pt x="1982186" y="0"/>
                  <a:pt x="2142025" y="159839"/>
                  <a:pt x="2142025" y="357011"/>
                </a:cubicBezTo>
                <a:lnTo>
                  <a:pt x="2142025" y="970068"/>
                </a:lnTo>
                <a:lnTo>
                  <a:pt x="1061534" y="2050558"/>
                </a:lnTo>
                <a:lnTo>
                  <a:pt x="0" y="989024"/>
                </a:lnTo>
                <a:lnTo>
                  <a:pt x="0" y="357011"/>
                </a:lnTo>
                <a:cubicBezTo>
                  <a:pt x="0" y="258425"/>
                  <a:pt x="39960" y="169172"/>
                  <a:pt x="104566" y="104566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4"/>
            </p:custDataLst>
          </p:nvPr>
        </p:nvSpPr>
        <p:spPr>
          <a:xfrm rot="2700000">
            <a:off x="10389623" y="-313690"/>
            <a:ext cx="2142066" cy="2039620"/>
          </a:xfrm>
          <a:custGeom>
            <a:avLst/>
            <a:gdLst>
              <a:gd name="connsiteX0" fmla="*/ 0 w 2142025"/>
              <a:gd name="connsiteY0" fmla="*/ 1092261 h 2039521"/>
              <a:gd name="connsiteX1" fmla="*/ 1092261 w 2142025"/>
              <a:gd name="connsiteY1" fmla="*/ 0 h 2039521"/>
              <a:gd name="connsiteX2" fmla="*/ 2142025 w 2142025"/>
              <a:gd name="connsiteY2" fmla="*/ 1049764 h 2039521"/>
              <a:gd name="connsiteX3" fmla="*/ 2142025 w 2142025"/>
              <a:gd name="connsiteY3" fmla="*/ 1682510 h 2039521"/>
              <a:gd name="connsiteX4" fmla="*/ 1785014 w 2142025"/>
              <a:gd name="connsiteY4" fmla="*/ 2039521 h 2039521"/>
              <a:gd name="connsiteX5" fmla="*/ 357011 w 2142025"/>
              <a:gd name="connsiteY5" fmla="*/ 2039521 h 2039521"/>
              <a:gd name="connsiteX6" fmla="*/ 0 w 2142025"/>
              <a:gd name="connsiteY6" fmla="*/ 1682510 h 203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025" h="2039521">
                <a:moveTo>
                  <a:pt x="0" y="1092261"/>
                </a:moveTo>
                <a:lnTo>
                  <a:pt x="1092261" y="0"/>
                </a:lnTo>
                <a:lnTo>
                  <a:pt x="2142025" y="1049764"/>
                </a:lnTo>
                <a:lnTo>
                  <a:pt x="2142025" y="1682510"/>
                </a:lnTo>
                <a:cubicBezTo>
                  <a:pt x="2142025" y="1879682"/>
                  <a:pt x="1982186" y="2039521"/>
                  <a:pt x="1785014" y="2039521"/>
                </a:cubicBezTo>
                <a:lnTo>
                  <a:pt x="357011" y="2039521"/>
                </a:lnTo>
                <a:cubicBezTo>
                  <a:pt x="159839" y="2039521"/>
                  <a:pt x="0" y="1879682"/>
                  <a:pt x="0" y="168251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5"/>
            </p:custDataLst>
          </p:nvPr>
        </p:nvSpPr>
        <p:spPr>
          <a:xfrm rot="2700000">
            <a:off x="11573380" y="163195"/>
            <a:ext cx="454070" cy="454025"/>
          </a:xfrm>
          <a:custGeom>
            <a:avLst/>
            <a:gdLst>
              <a:gd name="adj" fmla="val 16667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5" h="715">
                <a:moveTo>
                  <a:pt x="0" y="328"/>
                </a:moveTo>
                <a:cubicBezTo>
                  <a:pt x="0" y="320"/>
                  <a:pt x="7" y="313"/>
                  <a:pt x="16" y="313"/>
                </a:cubicBezTo>
                <a:lnTo>
                  <a:pt x="79" y="313"/>
                </a:lnTo>
                <a:cubicBezTo>
                  <a:pt x="88" y="313"/>
                  <a:pt x="95" y="320"/>
                  <a:pt x="95" y="328"/>
                </a:cubicBezTo>
                <a:lnTo>
                  <a:pt x="95" y="392"/>
                </a:lnTo>
                <a:cubicBezTo>
                  <a:pt x="95" y="400"/>
                  <a:pt x="88" y="408"/>
                  <a:pt x="79" y="408"/>
                </a:cubicBezTo>
                <a:lnTo>
                  <a:pt x="16" y="408"/>
                </a:lnTo>
                <a:cubicBezTo>
                  <a:pt x="7" y="408"/>
                  <a:pt x="0" y="400"/>
                  <a:pt x="0" y="392"/>
                </a:cubicBezTo>
                <a:lnTo>
                  <a:pt x="0" y="328"/>
                </a:lnTo>
                <a:close/>
                <a:moveTo>
                  <a:pt x="156" y="172"/>
                </a:moveTo>
                <a:cubicBezTo>
                  <a:pt x="156" y="163"/>
                  <a:pt x="163" y="156"/>
                  <a:pt x="172" y="156"/>
                </a:cubicBezTo>
                <a:lnTo>
                  <a:pt x="235" y="156"/>
                </a:lnTo>
                <a:cubicBezTo>
                  <a:pt x="244" y="156"/>
                  <a:pt x="251" y="163"/>
                  <a:pt x="251" y="172"/>
                </a:cubicBezTo>
                <a:lnTo>
                  <a:pt x="251" y="235"/>
                </a:lnTo>
                <a:cubicBezTo>
                  <a:pt x="251" y="244"/>
                  <a:pt x="244" y="251"/>
                  <a:pt x="235" y="251"/>
                </a:cubicBezTo>
                <a:lnTo>
                  <a:pt x="172" y="251"/>
                </a:lnTo>
                <a:cubicBezTo>
                  <a:pt x="163" y="251"/>
                  <a:pt x="156" y="244"/>
                  <a:pt x="156" y="235"/>
                </a:cubicBezTo>
                <a:lnTo>
                  <a:pt x="156" y="172"/>
                </a:lnTo>
                <a:close/>
                <a:moveTo>
                  <a:pt x="313" y="16"/>
                </a:moveTo>
                <a:cubicBezTo>
                  <a:pt x="313" y="7"/>
                  <a:pt x="320" y="0"/>
                  <a:pt x="328" y="0"/>
                </a:cubicBezTo>
                <a:lnTo>
                  <a:pt x="392" y="0"/>
                </a:lnTo>
                <a:cubicBezTo>
                  <a:pt x="400" y="0"/>
                  <a:pt x="408" y="7"/>
                  <a:pt x="408" y="16"/>
                </a:cubicBezTo>
                <a:lnTo>
                  <a:pt x="408" y="79"/>
                </a:lnTo>
                <a:cubicBezTo>
                  <a:pt x="408" y="88"/>
                  <a:pt x="400" y="95"/>
                  <a:pt x="392" y="95"/>
                </a:cubicBezTo>
                <a:lnTo>
                  <a:pt x="328" y="95"/>
                </a:lnTo>
                <a:cubicBezTo>
                  <a:pt x="320" y="95"/>
                  <a:pt x="313" y="88"/>
                  <a:pt x="313" y="79"/>
                </a:cubicBezTo>
                <a:lnTo>
                  <a:pt x="313" y="16"/>
                </a:lnTo>
                <a:close/>
                <a:moveTo>
                  <a:pt x="154" y="483"/>
                </a:moveTo>
                <a:cubicBezTo>
                  <a:pt x="154" y="474"/>
                  <a:pt x="161" y="467"/>
                  <a:pt x="170" y="467"/>
                </a:cubicBezTo>
                <a:lnTo>
                  <a:pt x="233" y="467"/>
                </a:lnTo>
                <a:cubicBezTo>
                  <a:pt x="242" y="467"/>
                  <a:pt x="249" y="474"/>
                  <a:pt x="249" y="483"/>
                </a:cubicBezTo>
                <a:lnTo>
                  <a:pt x="249" y="546"/>
                </a:lnTo>
                <a:cubicBezTo>
                  <a:pt x="249" y="555"/>
                  <a:pt x="242" y="562"/>
                  <a:pt x="233" y="562"/>
                </a:cubicBezTo>
                <a:lnTo>
                  <a:pt x="170" y="562"/>
                </a:lnTo>
                <a:cubicBezTo>
                  <a:pt x="161" y="562"/>
                  <a:pt x="154" y="555"/>
                  <a:pt x="154" y="546"/>
                </a:cubicBezTo>
                <a:lnTo>
                  <a:pt x="154" y="483"/>
                </a:lnTo>
                <a:close/>
                <a:moveTo>
                  <a:pt x="310" y="326"/>
                </a:moveTo>
                <a:cubicBezTo>
                  <a:pt x="310" y="318"/>
                  <a:pt x="318" y="310"/>
                  <a:pt x="326" y="310"/>
                </a:cubicBezTo>
                <a:lnTo>
                  <a:pt x="390" y="310"/>
                </a:lnTo>
                <a:cubicBezTo>
                  <a:pt x="398" y="310"/>
                  <a:pt x="405" y="318"/>
                  <a:pt x="405" y="326"/>
                </a:cubicBezTo>
                <a:lnTo>
                  <a:pt x="405" y="390"/>
                </a:lnTo>
                <a:cubicBezTo>
                  <a:pt x="405" y="398"/>
                  <a:pt x="398" y="405"/>
                  <a:pt x="390" y="405"/>
                </a:cubicBezTo>
                <a:lnTo>
                  <a:pt x="326" y="405"/>
                </a:lnTo>
                <a:cubicBezTo>
                  <a:pt x="318" y="405"/>
                  <a:pt x="310" y="398"/>
                  <a:pt x="310" y="390"/>
                </a:cubicBezTo>
                <a:lnTo>
                  <a:pt x="310" y="326"/>
                </a:lnTo>
                <a:close/>
                <a:moveTo>
                  <a:pt x="467" y="170"/>
                </a:moveTo>
                <a:cubicBezTo>
                  <a:pt x="467" y="161"/>
                  <a:pt x="474" y="154"/>
                  <a:pt x="483" y="154"/>
                </a:cubicBezTo>
                <a:lnTo>
                  <a:pt x="546" y="154"/>
                </a:lnTo>
                <a:cubicBezTo>
                  <a:pt x="555" y="154"/>
                  <a:pt x="562" y="161"/>
                  <a:pt x="562" y="170"/>
                </a:cubicBezTo>
                <a:lnTo>
                  <a:pt x="562" y="233"/>
                </a:lnTo>
                <a:cubicBezTo>
                  <a:pt x="562" y="242"/>
                  <a:pt x="555" y="249"/>
                  <a:pt x="546" y="249"/>
                </a:cubicBezTo>
                <a:lnTo>
                  <a:pt x="483" y="249"/>
                </a:lnTo>
                <a:cubicBezTo>
                  <a:pt x="474" y="249"/>
                  <a:pt x="467" y="242"/>
                  <a:pt x="467" y="233"/>
                </a:cubicBezTo>
                <a:lnTo>
                  <a:pt x="467" y="170"/>
                </a:lnTo>
                <a:close/>
                <a:moveTo>
                  <a:pt x="308" y="636"/>
                </a:moveTo>
                <a:cubicBezTo>
                  <a:pt x="308" y="627"/>
                  <a:pt x="315" y="620"/>
                  <a:pt x="323" y="620"/>
                </a:cubicBezTo>
                <a:lnTo>
                  <a:pt x="387" y="620"/>
                </a:lnTo>
                <a:cubicBezTo>
                  <a:pt x="396" y="620"/>
                  <a:pt x="403" y="627"/>
                  <a:pt x="403" y="636"/>
                </a:cubicBezTo>
                <a:lnTo>
                  <a:pt x="403" y="699"/>
                </a:lnTo>
                <a:cubicBezTo>
                  <a:pt x="403" y="708"/>
                  <a:pt x="396" y="715"/>
                  <a:pt x="387" y="715"/>
                </a:cubicBezTo>
                <a:lnTo>
                  <a:pt x="323" y="715"/>
                </a:lnTo>
                <a:cubicBezTo>
                  <a:pt x="315" y="715"/>
                  <a:pt x="308" y="708"/>
                  <a:pt x="308" y="699"/>
                </a:cubicBezTo>
                <a:lnTo>
                  <a:pt x="308" y="636"/>
                </a:lnTo>
                <a:close/>
                <a:moveTo>
                  <a:pt x="464" y="480"/>
                </a:moveTo>
                <a:cubicBezTo>
                  <a:pt x="464" y="471"/>
                  <a:pt x="471" y="464"/>
                  <a:pt x="480" y="464"/>
                </a:cubicBezTo>
                <a:lnTo>
                  <a:pt x="543" y="464"/>
                </a:lnTo>
                <a:cubicBezTo>
                  <a:pt x="552" y="464"/>
                  <a:pt x="559" y="471"/>
                  <a:pt x="559" y="480"/>
                </a:cubicBezTo>
                <a:lnTo>
                  <a:pt x="559" y="543"/>
                </a:lnTo>
                <a:cubicBezTo>
                  <a:pt x="559" y="552"/>
                  <a:pt x="552" y="559"/>
                  <a:pt x="543" y="559"/>
                </a:cubicBezTo>
                <a:lnTo>
                  <a:pt x="480" y="559"/>
                </a:lnTo>
                <a:cubicBezTo>
                  <a:pt x="471" y="559"/>
                  <a:pt x="464" y="552"/>
                  <a:pt x="464" y="543"/>
                </a:cubicBezTo>
                <a:lnTo>
                  <a:pt x="464" y="480"/>
                </a:lnTo>
                <a:close/>
                <a:moveTo>
                  <a:pt x="620" y="323"/>
                </a:moveTo>
                <a:cubicBezTo>
                  <a:pt x="620" y="315"/>
                  <a:pt x="627" y="308"/>
                  <a:pt x="636" y="308"/>
                </a:cubicBezTo>
                <a:lnTo>
                  <a:pt x="699" y="308"/>
                </a:lnTo>
                <a:cubicBezTo>
                  <a:pt x="708" y="308"/>
                  <a:pt x="715" y="315"/>
                  <a:pt x="715" y="323"/>
                </a:cubicBezTo>
                <a:lnTo>
                  <a:pt x="715" y="387"/>
                </a:lnTo>
                <a:cubicBezTo>
                  <a:pt x="715" y="396"/>
                  <a:pt x="708" y="403"/>
                  <a:pt x="699" y="403"/>
                </a:cubicBezTo>
                <a:lnTo>
                  <a:pt x="636" y="403"/>
                </a:lnTo>
                <a:cubicBezTo>
                  <a:pt x="627" y="403"/>
                  <a:pt x="620" y="396"/>
                  <a:pt x="620" y="387"/>
                </a:cubicBezTo>
                <a:lnTo>
                  <a:pt x="620" y="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: 圆角 31"/>
          <p:cNvSpPr/>
          <p:nvPr userDrawn="1">
            <p:custDataLst>
              <p:tags r:id="rId6"/>
            </p:custDataLst>
          </p:nvPr>
        </p:nvSpPr>
        <p:spPr>
          <a:xfrm rot="2700000">
            <a:off x="201315" y="6301740"/>
            <a:ext cx="356270" cy="3562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950" y="1339200"/>
            <a:ext cx="9144900" cy="2386800"/>
          </a:xfrm>
        </p:spPr>
        <p:txBody>
          <a:bodyPr anchor="b"/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563" y="3862800"/>
            <a:ext cx="9144900" cy="1656000"/>
          </a:xfrm>
        </p:spPr>
        <p:txBody>
          <a:bodyPr/>
          <a:lstStyle>
            <a:lvl1pPr algn="ctr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2" y="1709738"/>
            <a:ext cx="105166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2" y="4589463"/>
            <a:ext cx="105166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19023" y="1"/>
            <a:ext cx="412727" cy="172720"/>
          </a:xfrm>
          <a:custGeom>
            <a:avLst/>
            <a:gdLst>
              <a:gd name="connsiteX0" fmla="*/ 0 w 3942921"/>
              <a:gd name="connsiteY0" fmla="*/ 0 h 1650215"/>
              <a:gd name="connsiteX1" fmla="*/ 3942921 w 3942921"/>
              <a:gd name="connsiteY1" fmla="*/ 0 h 1650215"/>
              <a:gd name="connsiteX2" fmla="*/ 2519860 w 3942921"/>
              <a:gd name="connsiteY2" fmla="*/ 1423061 h 1650215"/>
              <a:gd name="connsiteX3" fmla="*/ 1423061 w 3942921"/>
              <a:gd name="connsiteY3" fmla="*/ 1423061 h 165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921" h="1650215">
                <a:moveTo>
                  <a:pt x="0" y="0"/>
                </a:moveTo>
                <a:lnTo>
                  <a:pt x="3942921" y="0"/>
                </a:lnTo>
                <a:lnTo>
                  <a:pt x="2519860" y="1423061"/>
                </a:lnTo>
                <a:cubicBezTo>
                  <a:pt x="2216987" y="1725934"/>
                  <a:pt x="1725934" y="1725934"/>
                  <a:pt x="1423061" y="1423061"/>
                </a:cubicBezTo>
                <a:close/>
              </a:path>
            </a:pathLst>
          </a:custGeom>
          <a:solidFill>
            <a:srgbClr val="C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0" y="35021"/>
            <a:ext cx="251226" cy="683195"/>
          </a:xfrm>
          <a:custGeom>
            <a:avLst/>
            <a:gdLst>
              <a:gd name="connsiteX0" fmla="*/ 0 w 251201"/>
              <a:gd name="connsiteY0" fmla="*/ 0 h 683195"/>
              <a:gd name="connsiteX1" fmla="*/ 187281 w 251201"/>
              <a:gd name="connsiteY1" fmla="*/ 187281 h 683195"/>
              <a:gd name="connsiteX2" fmla="*/ 187281 w 251201"/>
              <a:gd name="connsiteY2" fmla="*/ 495914 h 683195"/>
              <a:gd name="connsiteX3" fmla="*/ 0 w 251201"/>
              <a:gd name="connsiteY3" fmla="*/ 683195 h 6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01" h="683195">
                <a:moveTo>
                  <a:pt x="0" y="0"/>
                </a:moveTo>
                <a:lnTo>
                  <a:pt x="187281" y="187281"/>
                </a:lnTo>
                <a:cubicBezTo>
                  <a:pt x="272508" y="272508"/>
                  <a:pt x="272508" y="410687"/>
                  <a:pt x="187281" y="495914"/>
                </a:cubicBezTo>
                <a:lnTo>
                  <a:pt x="0" y="68319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486163" y="6364816"/>
            <a:ext cx="465713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236CD5B-2F48-449C-901B-66C10A3E4152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365125"/>
            <a:ext cx="1051663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71" y="1681163"/>
            <a:ext cx="51582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71" y="2505075"/>
            <a:ext cx="515829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808" y="1681163"/>
            <a:ext cx="518369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808" y="2505075"/>
            <a:ext cx="518369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39326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698" y="987425"/>
            <a:ext cx="61728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39326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5" Type="http://schemas.openxmlformats.org/officeDocument/2006/relationships/theme" Target="../theme/theme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slideLayout" Target="../slideLayouts/slideLayout15.xml"/><Relationship Id="rId19" Type="http://schemas.openxmlformats.org/officeDocument/2006/relationships/tags" Target="../tags/tag206.xml"/><Relationship Id="rId18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91DA-C815-44C6-B029-F26724971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CD5B-2F48-449C-901B-66C10A3E41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48" y="443230"/>
            <a:ext cx="10853306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948" y="952508"/>
            <a:ext cx="10853306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829" y="634983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405" y="6349833"/>
            <a:ext cx="396039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1448" y="634983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fontAlgn="auto" latinLnBrk="0" hangingPunct="1">
        <a:lnSpc>
          <a:spcPct val="12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2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tags" Target="../tags/tag21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1" Type="http://schemas.openxmlformats.org/officeDocument/2006/relationships/tags" Target="../tags/tag21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217.xml"/><Relationship Id="rId2" Type="http://schemas.openxmlformats.org/officeDocument/2006/relationships/image" Target="../media/image4.png"/><Relationship Id="rId1" Type="http://schemas.openxmlformats.org/officeDocument/2006/relationships/tags" Target="../tags/tag2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4013" y="0"/>
            <a:ext cx="9018587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5" y="193040"/>
            <a:ext cx="3107055" cy="704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3550" y="1430020"/>
            <a:ext cx="115404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盈建科</a:t>
            </a:r>
            <a:r>
              <a: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V5.0</a:t>
            </a: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抢先版楼板舒适度分析</a:t>
            </a:r>
            <a:r>
              <a:rPr lang="en-US" altLang="zh-CN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44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精品班</a:t>
            </a:r>
            <a:endParaRPr lang="en-US" altLang="zh-C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4089" y="6115697"/>
            <a:ext cx="3643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zh-CN" altLang="en-US" sz="1600" b="1" noProof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北京盈建科软件股份有限公司</a:t>
            </a:r>
            <a:endParaRPr lang="en-US" altLang="zh-CN" sz="1600" b="1" noProof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altLang="zh-CN" sz="1600" b="1" noProof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Beijing YJK Building Software Co., Ltd</a:t>
            </a:r>
            <a:endParaRPr lang="en-US" altLang="zh-CN" sz="1600" b="1" noProof="1">
              <a:solidFill>
                <a:schemeClr val="tx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335" y="4394200"/>
            <a:ext cx="1090930" cy="1071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26530" y="5518150"/>
            <a:ext cx="17970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685800" fontAlgn="auto">
              <a:spcBef>
                <a:spcPts val="400"/>
              </a:spcBef>
              <a:spcAft>
                <a:spcPts val="400"/>
              </a:spcAft>
            </a:pPr>
            <a:r>
              <a:rPr lang="en-US" b="1" dirty="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inpin heiti" panose="00000500000000000000" pitchFamily="2" charset="-122"/>
              </a:rPr>
              <a:t>YJK V5.0</a:t>
            </a: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inpin heiti" panose="00000500000000000000" pitchFamily="2" charset="-122"/>
              </a:rPr>
              <a:t>抢先版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  <a:sym typeface="inpin heiti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5800" y="2957830"/>
            <a:ext cx="102438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案例实操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3—</a:t>
            </a:r>
            <a:r>
              <a:rPr sz="2800" b="1">
                <a:solidFill>
                  <a:schemeClr val="tx1"/>
                </a:solidFill>
                <a:sym typeface="+mn-ea"/>
              </a:rPr>
              <a:t>商场、展览厅、剧场等使用类别楼盖在</a:t>
            </a:r>
            <a:r>
              <a:rPr sz="2800" b="1">
                <a:solidFill>
                  <a:srgbClr val="FF0000"/>
                </a:solidFill>
                <a:sym typeface="+mn-ea"/>
              </a:rPr>
              <a:t>行走激励和有节奏运动下</a:t>
            </a:r>
            <a:r>
              <a:rPr sz="2800" b="1">
                <a:solidFill>
                  <a:schemeClr val="tx1"/>
                </a:solidFill>
                <a:sym typeface="+mn-ea"/>
              </a:rPr>
              <a:t>楼板舒适度分析</a:t>
            </a:r>
            <a:r>
              <a:rPr sz="2800" b="1">
                <a:solidFill>
                  <a:srgbClr val="FF0000"/>
                </a:solidFill>
                <a:sym typeface="+mn-ea"/>
              </a:rPr>
              <a:t> </a:t>
            </a:r>
            <a:endParaRPr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968058" y="880745"/>
          <a:ext cx="9511665" cy="454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50"/>
                <a:gridCol w="1196975"/>
                <a:gridCol w="6468110"/>
                <a:gridCol w="786130"/>
              </a:tblGrid>
              <a:tr h="1033780">
                <a:tc gridSpan="4"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盈建科</a:t>
                      </a:r>
                      <a:r>
                        <a:rPr lang="en-US" altLang="zh-CN" sz="3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V5.0</a:t>
                      </a:r>
                      <a:r>
                        <a:rPr lang="zh-CN" altLang="en-US" sz="3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抢先版楼板舒适度功能精品班</a:t>
                      </a:r>
                      <a:endParaRPr lang="zh-CN" altLang="en-US" sz="3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 gridSpan="2"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日期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主题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讲师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18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周四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14:30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盈建科楼板舒适度分析设计软件-LBSSD V5.0抢先版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8月23日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周二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案例实操</a:t>
                      </a: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1——</a:t>
                      </a:r>
                      <a:r>
                        <a:rPr lang="zh-CN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住宅、医院、酒店、幼儿园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等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使用类别楼盖在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行走激励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下楼板舒适度分析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8月25日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周四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2——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风雨操场、体育场馆等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使用类别楼盖在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有节奏运动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下楼板舒适度分析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吴传鑫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8月26日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周五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3——</a:t>
                      </a:r>
                      <a:r>
                        <a:rPr lang="zh-CN" sz="12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商场、展览厅、剧场等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使用类别楼盖在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行走激励和有节奏运动</a:t>
                      </a:r>
                      <a:r>
                        <a:rPr lang="en-US" sz="1200" b="0">
                          <a:solidFill>
                            <a:srgbClr val="FF0000"/>
                          </a:solidFill>
                          <a:latin typeface="微软雅黑" panose="020B0503020204020204" charset="-122"/>
                        </a:rPr>
                        <a:t>下楼板舒适度分析</a:t>
                      </a:r>
                      <a:endParaRPr lang="en-US" altLang="en-US" sz="1200" b="0">
                        <a:solidFill>
                          <a:srgbClr val="FF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8月30日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周二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4-——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连廊及市内天桥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楼板舒适度分析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刘奕嫔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9月1日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周四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案例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实操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5——</a:t>
                      </a: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室内设备振动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楼板舒适度分析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崔焱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9月2日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周五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+mn-ea"/>
                        </a:rPr>
                        <a:t>14:30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楼板舒适度分析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常见问题解答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刘可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68960" y="219710"/>
            <a:ext cx="77463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ym typeface="+mn-ea"/>
              </a:rPr>
              <a:t>规范依据《建筑楼盖结构振动舒适度技术标准》</a:t>
            </a:r>
            <a:r>
              <a:rPr lang="en-US" altLang="zh-CN" b="1" dirty="0">
                <a:sym typeface="+mn-ea"/>
              </a:rPr>
              <a:t>JGJ/T-2019</a:t>
            </a:r>
            <a:endParaRPr lang="zh-CN" altLang="en-US" b="1" dirty="0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-285" r="5150"/>
          <a:stretch>
            <a:fillRect/>
          </a:stretch>
        </p:blipFill>
        <p:spPr>
          <a:xfrm>
            <a:off x="111760" y="858520"/>
            <a:ext cx="7508240" cy="55772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80325" y="1038860"/>
            <a:ext cx="42456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/>
              <a:t>对于商场、剧场、学校等建筑结构，有可能再同一层楼盖上</a:t>
            </a:r>
            <a:r>
              <a:rPr lang="zh-CN" altLang="en-US" sz="1600" b="1">
                <a:solidFill>
                  <a:srgbClr val="FF0000"/>
                </a:solidFill>
              </a:rPr>
              <a:t>同时</a:t>
            </a:r>
            <a:r>
              <a:rPr lang="zh-CN" altLang="en-US" sz="1600" b="1"/>
              <a:t>出现两种或两种以上激励形式。</a:t>
            </a:r>
            <a:endParaRPr lang="zh-CN" altLang="en-US" sz="1600" b="1"/>
          </a:p>
          <a:p>
            <a:pPr>
              <a:lnSpc>
                <a:spcPct val="150000"/>
              </a:lnSpc>
            </a:pP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1600" b="1"/>
              <a:t>比如：</a:t>
            </a: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1600" b="1"/>
              <a:t>学校的同一层上</a:t>
            </a:r>
            <a:r>
              <a:rPr lang="zh-CN" altLang="en-US" sz="1600" b="1">
                <a:solidFill>
                  <a:srgbClr val="FF0000"/>
                </a:solidFill>
              </a:rPr>
              <a:t>同时</a:t>
            </a:r>
            <a:r>
              <a:rPr lang="zh-CN" altLang="en-US" sz="1600" b="1"/>
              <a:t>有教室和室内运动场地。</a:t>
            </a:r>
            <a:endParaRPr lang="zh-CN" altLang="en-US" sz="1600" b="1"/>
          </a:p>
          <a:p>
            <a:pPr>
              <a:lnSpc>
                <a:spcPct val="150000"/>
              </a:lnSpc>
            </a:pP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1600" b="1"/>
              <a:t>商场的同一层上</a:t>
            </a:r>
            <a:r>
              <a:rPr lang="zh-CN" altLang="en-US" sz="1600" b="1">
                <a:solidFill>
                  <a:srgbClr val="FF0000"/>
                </a:solidFill>
              </a:rPr>
              <a:t>同时</a:t>
            </a:r>
            <a:r>
              <a:rPr lang="zh-CN" altLang="en-US" sz="1600" b="1"/>
              <a:t>有连廊和室内天桥、仅用于有氧健身操的健身房、行走激励。</a:t>
            </a:r>
            <a:endParaRPr lang="zh-CN" altLang="en-US" sz="1600" b="1"/>
          </a:p>
          <a:p>
            <a:pPr>
              <a:lnSpc>
                <a:spcPct val="150000"/>
              </a:lnSpc>
            </a:pPr>
            <a:endParaRPr lang="zh-CN" altLang="en-US" sz="1600" b="1"/>
          </a:p>
          <a:p>
            <a:pPr>
              <a:lnSpc>
                <a:spcPct val="150000"/>
              </a:lnSpc>
            </a:pPr>
            <a:r>
              <a:rPr lang="zh-CN" altLang="en-US" sz="1600" b="1"/>
              <a:t>剧场的同一层上</a:t>
            </a:r>
            <a:r>
              <a:rPr lang="zh-CN" altLang="en-US" sz="1600" b="1">
                <a:solidFill>
                  <a:srgbClr val="FF0000"/>
                </a:solidFill>
              </a:rPr>
              <a:t>同时</a:t>
            </a:r>
            <a:r>
              <a:rPr lang="zh-CN" altLang="en-US" sz="1600" b="1"/>
              <a:t>有看台和演出舞台（有节奏运动）和行走激励（人走动）。</a:t>
            </a:r>
            <a:endParaRPr lang="zh-CN" altLang="en-US" sz="1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2140" y="211455"/>
            <a:ext cx="6259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ym typeface="+mn-ea"/>
              </a:rPr>
              <a:t>规范依据《建筑楼盖结构振动舒适度技术标准》</a:t>
            </a:r>
            <a:r>
              <a:rPr lang="en-US" altLang="zh-CN" b="1" dirty="0">
                <a:sym typeface="+mn-ea"/>
              </a:rPr>
              <a:t>JGJ/T-2019</a:t>
            </a:r>
            <a:endParaRPr lang="zh-CN" altLang="en-US" b="1" dirty="0">
              <a:sym typeface="+mn-ea"/>
            </a:endParaRPr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95" y="693420"/>
            <a:ext cx="5617845" cy="2520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3213735"/>
            <a:ext cx="5102225" cy="2009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0" y="116840"/>
            <a:ext cx="4773930" cy="21818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335" y="2241550"/>
            <a:ext cx="4395470" cy="2212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285" y="4256405"/>
            <a:ext cx="4940935" cy="2529840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</p:pic>
      <p:sp>
        <p:nvSpPr>
          <p:cNvPr id="11" name="文本框 10"/>
          <p:cNvSpPr txBox="1"/>
          <p:nvPr/>
        </p:nvSpPr>
        <p:spPr>
          <a:xfrm>
            <a:off x="5704205" y="3949700"/>
            <a:ext cx="13150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rgbClr val="FF0000"/>
                </a:solidFill>
              </a:rPr>
              <a:t>3.2.5</a:t>
            </a:r>
            <a:r>
              <a:rPr lang="zh-CN" altLang="en-US" sz="1400" b="1">
                <a:solidFill>
                  <a:srgbClr val="FF0000"/>
                </a:solidFill>
              </a:rPr>
              <a:t>条文说明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1332865"/>
            <a:ext cx="5230495" cy="20593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2140" y="211455"/>
            <a:ext cx="6259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ym typeface="+mn-ea"/>
              </a:rPr>
              <a:t>规范依据《建筑楼盖结构振动舒适度技术标准》</a:t>
            </a:r>
            <a:r>
              <a:rPr lang="en-US" altLang="zh-CN" b="1" dirty="0">
                <a:sym typeface="+mn-ea"/>
              </a:rPr>
              <a:t>JGJ/T-2019</a:t>
            </a:r>
            <a:endParaRPr lang="zh-CN" altLang="en-US" b="1" dirty="0">
              <a:sym typeface="+mn-ea"/>
            </a:endParaRPr>
          </a:p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180" y="4233545"/>
            <a:ext cx="5135245" cy="2411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35" y="1240155"/>
            <a:ext cx="4432300" cy="2993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820" y="723900"/>
            <a:ext cx="4829810" cy="760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7820" y="723900"/>
            <a:ext cx="4866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行走激励</a:t>
            </a:r>
            <a:r>
              <a:rPr lang="en-US" altLang="zh-CN" b="1">
                <a:solidFill>
                  <a:srgbClr val="FF0000"/>
                </a:solidFill>
              </a:rPr>
              <a:t>f1’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70395" y="211455"/>
            <a:ext cx="172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有节奏运动</a:t>
            </a:r>
            <a:r>
              <a:rPr lang="en-US" altLang="zh-CN" b="1">
                <a:solidFill>
                  <a:srgbClr val="FF0000"/>
                </a:solidFill>
              </a:rPr>
              <a:t>f1’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2140" y="211455"/>
            <a:ext cx="6259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ym typeface="+mn-ea"/>
              </a:rPr>
              <a:t>规范依据《建筑楼盖结构振动舒适度技术标准》</a:t>
            </a:r>
            <a:r>
              <a:rPr lang="en-US" altLang="zh-CN" b="1" dirty="0">
                <a:sym typeface="+mn-ea"/>
              </a:rPr>
              <a:t>JGJ/T-2019</a:t>
            </a:r>
            <a:endParaRPr lang="zh-CN" altLang="en-US" b="1" dirty="0">
              <a:sym typeface="+mn-ea"/>
            </a:endParaRPr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275" y="761365"/>
            <a:ext cx="8572500" cy="4817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29030"/>
            <a:ext cx="9274175" cy="5128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30" y="1734185"/>
            <a:ext cx="8827770" cy="501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2140" y="211455"/>
            <a:ext cx="6259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ym typeface="+mn-ea"/>
              </a:rPr>
              <a:t>规范依据《建筑楼盖结构振动舒适度技术标准》</a:t>
            </a:r>
            <a:r>
              <a:rPr lang="en-US" altLang="zh-CN" b="1" dirty="0">
                <a:sym typeface="+mn-ea"/>
              </a:rPr>
              <a:t>JGJ/T-2019</a:t>
            </a:r>
            <a:endParaRPr lang="zh-CN" altLang="en-US" b="1" dirty="0">
              <a:sym typeface="+mn-ea"/>
            </a:endParaRPr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080" y="1148080"/>
            <a:ext cx="9986645" cy="48539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81635" y="6018530"/>
            <a:ext cx="107073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计算得到第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一阶阵型为计算区域处的自振模态（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f=4.86091Hz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），所以将该频率作为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f1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0885" y="614045"/>
            <a:ext cx="218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FF0000"/>
                </a:solidFill>
              </a:rPr>
              <a:t>行走激励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5915" y="1212215"/>
            <a:ext cx="9681845" cy="39954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35915" y="5727065"/>
            <a:ext cx="107073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计算得到第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三阶阵型为计算区域处的自振模态（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f=5.92626Hz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），所以将该频率作为</a:t>
            </a:r>
            <a:r>
              <a:rPr 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f1</a:t>
            </a:r>
            <a:r>
              <a:rPr 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140" y="211455"/>
            <a:ext cx="6259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 dirty="0">
                <a:sym typeface="+mn-ea"/>
              </a:rPr>
              <a:t>规范依据《建筑楼盖结构振动舒适度技术标准》</a:t>
            </a:r>
            <a:r>
              <a:rPr lang="en-US" altLang="zh-CN" b="1" dirty="0">
                <a:sym typeface="+mn-ea"/>
              </a:rPr>
              <a:t>JGJ/T-2019</a:t>
            </a:r>
            <a:endParaRPr lang="zh-CN" altLang="en-US" b="1" dirty="0">
              <a:sym typeface="+mn-ea"/>
            </a:endParaRPr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30885" y="614045"/>
            <a:ext cx="2185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b="1">
                <a:solidFill>
                  <a:srgbClr val="FF0000"/>
                </a:solidFill>
              </a:rPr>
              <a:t>有节奏运动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4013" y="0"/>
            <a:ext cx="90185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052920" y="2638425"/>
            <a:ext cx="46291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  <a:endParaRPr lang="en-US" altLang="zh-CN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  <p:tag name="KSO_WM_UNIT_SUBTYPE" val="h"/>
  <p:tag name="KSO_WM_UNIT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1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TYPE" val="i"/>
  <p:tag name="KSO_WM_UNIT_INDEX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9918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TEMPLATE_THUMBS_INDEX" val="1、3、8、9、10、11、12、13、15"/>
  <p:tag name="KSO_WM_TEMPLATE_SUBCATEGORY" val="0"/>
  <p:tag name="KSO_WM_UNIT_SHOW_EDIT_AREA_INDICATION" val="0"/>
  <p:tag name="KSO_WM_TAG_VERSION" val="1.0"/>
  <p:tag name="KSO_WM_BEAUTIFY_FLAG" val="#wm#"/>
  <p:tag name="KSO_WM_TEMPLATE_CATEGORY" val="custom"/>
  <p:tag name="KSO_WM_TEMPLATE_INDEX" val="20199918"/>
  <p:tag name="KSO_WM_TEMPLATE_MASTER_TYPE" val="1"/>
  <p:tag name="KSO_WM_TEMPLATE_COLOR_TYPE" val="1"/>
  <p:tag name="KSO_WM_TEMPLATE_MASTER_THUMB_INDEX" val="18"/>
</p:tagLst>
</file>

<file path=ppt/tags/tag212.xml><?xml version="1.0" encoding="utf-8"?>
<p:tagLst xmlns:p="http://schemas.openxmlformats.org/presentationml/2006/main">
  <p:tag name="KSO_WM_UNIT_PLACING_PICTURE_USER_VIEWPORT" val="{&quot;height&quot;:10800,&quot;width&quot;:14202.499212598424}"/>
</p:tagLst>
</file>

<file path=ppt/tags/tag213.xml><?xml version="1.0" encoding="utf-8"?>
<p:tagLst xmlns:p="http://schemas.openxmlformats.org/presentationml/2006/main">
  <p:tag name="KSO_WM_UNIT_TABLE_BEAUTIFY" val="smartTable{4fe13d32-820c-4736-bd50-d39ddf474df4}"/>
</p:tagLst>
</file>

<file path=ppt/tags/tag214.xml><?xml version="1.0" encoding="utf-8"?>
<p:tagLst xmlns:p="http://schemas.openxmlformats.org/presentationml/2006/main">
  <p:tag name="KSO_WM_UNIT_PLACING_PICTURE_USER_VIEWPORT" val="{&quot;height&quot;:8783,&quot;width&quot;:11824}"/>
</p:tagLst>
</file>

<file path=ppt/tags/tag215.xml><?xml version="1.0" encoding="utf-8"?>
<p:tagLst xmlns:p="http://schemas.openxmlformats.org/presentationml/2006/main">
  <p:tag name="KSO_WM_UNIT_PLACING_PICTURE_USER_VIEWPORT" val="{&quot;height&quot;:6292,&quot;width&quot;:15247}"/>
</p:tagLst>
</file>

<file path=ppt/tags/tag216.xml><?xml version="1.0" encoding="utf-8"?>
<p:tagLst xmlns:p="http://schemas.openxmlformats.org/presentationml/2006/main">
  <p:tag name="KSO_WM_UNIT_PLACING_PICTURE_USER_VIEWPORT" val="{&quot;height&quot;:10800,&quot;width&quot;:14202.499212598424}"/>
</p:tagLst>
</file>

<file path=ppt/tags/tag217.xml><?xml version="1.0" encoding="utf-8"?>
<p:tagLst xmlns:p="http://schemas.openxmlformats.org/presentationml/2006/main">
  <p:tag name="KSO_WM_SLIDE_ID" val="custom20199918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199918"/>
  <p:tag name="KSO_WM_SLIDE_LAYOUT" val="a"/>
  <p:tag name="KSO_WM_SLIDE_LAYOUT_CNT" val="1"/>
  <p:tag name="KSO_WM_TEMPLATE_MASTER_TYPE" val="1"/>
  <p:tag name="KSO_WM_TEMPLATE_COLOR_TYPE" val="1"/>
</p:tagLst>
</file>

<file path=ppt/tags/tag218.xml><?xml version="1.0" encoding="utf-8"?>
<p:tagLst xmlns:p="http://schemas.openxmlformats.org/presentationml/2006/main">
  <p:tag name="COMMONDATA" val="eyJoZGlkIjoiZjczZTE5MmYwMmNkY2VjNWJmZDI0YmY4MTE1Mzk0MzUifQ=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0zm3rt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20199918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0F1E62"/>
      </a:accent1>
      <a:accent2>
        <a:srgbClr val="0F2C57"/>
      </a:accent2>
      <a:accent3>
        <a:srgbClr val="0F3A4B"/>
      </a:accent3>
      <a:accent4>
        <a:srgbClr val="104841"/>
      </a:accent4>
      <a:accent5>
        <a:srgbClr val="105535"/>
      </a:accent5>
      <a:accent6>
        <a:srgbClr val="106329"/>
      </a:accent6>
      <a:hlink>
        <a:srgbClr val="304FFC"/>
      </a:hlink>
      <a:folHlink>
        <a:srgbClr val="492067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20199918">
    <a:dk1>
      <a:srgbClr val="000000"/>
    </a:dk1>
    <a:lt1>
      <a:srgbClr val="FFFFFF"/>
    </a:lt1>
    <a:dk2>
      <a:srgbClr val="F2F2F2"/>
    </a:dk2>
    <a:lt2>
      <a:srgbClr val="FFFFFF"/>
    </a:lt2>
    <a:accent1>
      <a:srgbClr val="0F1E62"/>
    </a:accent1>
    <a:accent2>
      <a:srgbClr val="0F2C57"/>
    </a:accent2>
    <a:accent3>
      <a:srgbClr val="0F3A4B"/>
    </a:accent3>
    <a:accent4>
      <a:srgbClr val="104841"/>
    </a:accent4>
    <a:accent5>
      <a:srgbClr val="105535"/>
    </a:accent5>
    <a:accent6>
      <a:srgbClr val="106329"/>
    </a:accent6>
    <a:hlink>
      <a:srgbClr val="304FFC"/>
    </a:hlink>
    <a:folHlink>
      <a:srgbClr val="4920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WPS 演示</Application>
  <PresentationFormat>宽屏</PresentationFormat>
  <Paragraphs>123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楷体</vt:lpstr>
      <vt:lpstr>华文楷体</vt:lpstr>
      <vt:lpstr>inpin heiti</vt:lpstr>
      <vt:lpstr>Arial Unicode MS</vt:lpstr>
      <vt:lpstr>Calibri</vt:lpstr>
      <vt:lpstr>Wingdings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刘可</cp:lastModifiedBy>
  <cp:revision>346</cp:revision>
  <dcterms:created xsi:type="dcterms:W3CDTF">2020-04-09T23:35:00Z</dcterms:created>
  <dcterms:modified xsi:type="dcterms:W3CDTF">2022-08-26T08:29:51Z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BB54006076C245E185CE8D51A7FD5617</vt:lpwstr>
  </property>
  <property fmtid="{D5CDD505-2E9C-101B-9397-08002B2CF9AE}" pid="4" name="commondata">
    <vt:lpwstr>eyJoZGlkIjoiZjczZTE5MmYwMmNkY2VjNWJmZDI0YmY4MTE1Mzk0MzUifQ==</vt:lpwstr>
  </property>
</Properties>
</file>